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3" r:id="rId20"/>
    <p:sldId id="294" r:id="rId21"/>
    <p:sldId id="295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8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0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00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2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802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9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7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0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4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60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98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0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3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D331D-A8C2-4D39-9B2D-8B09A1991CC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422FF8-7D97-41D6-AEC2-DBD32B364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  <p:sldLayoutId id="2147484191" r:id="rId15"/>
    <p:sldLayoutId id="21474841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epo.knmu.edu.ua/handle/123456789/14078" TargetMode="External"/><Relationship Id="rId2" Type="http://schemas.openxmlformats.org/officeDocument/2006/relationships/hyperlink" Target="http://library.kubg.edu.ua/images/stories/Departaments/biblio/podii/dstu_8302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3571" y="238245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8302:2015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07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927" y="1320311"/>
            <a:ext cx="10434094" cy="5374887"/>
          </a:xfrm>
        </p:spPr>
        <p:txBody>
          <a:bodyPr>
            <a:noAutofit/>
          </a:bodyPr>
          <a:lstStyle/>
          <a:p>
            <a:r>
              <a:rPr lang="ru-RU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словник-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[авт.-уклад.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Ципін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Л.].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Халімон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 С. 155.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Макарова М. В.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2002. 272 с.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рослинництва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В. В.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Вітвіцький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НДІ «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Украгропромпродуктивність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2006. 106 с.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Гранчак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Т.,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Горовий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Інформаційно-аналітичні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демократичних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sz="2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2006. № 6. С. 14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Electrodes of conductive metallic oxides / J. M. 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Honig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[et al.].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Amsterdam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Elsevier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1980. 260 р.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професорсько-викладацького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[сайт].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2008. URL: http: ldufk.edu.ua/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/index.html (дата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16.05.2009).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цифрах. 2007.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2008. С. 185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4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7717" y="412597"/>
            <a:ext cx="10434094" cy="6211228"/>
          </a:xfrm>
        </p:spPr>
        <p:txBody>
          <a:bodyPr>
            <a:normAutofit/>
          </a:bodyPr>
          <a:lstStyle/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дозволено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ІФЛА 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бібліотекарів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Радою ІФЛА 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пер. з англ. В. С. Пашкова *.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://ula.org.ua/ua252-dokumenti/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dokumenti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ifla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20.10.2016)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5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Внутрішньотекстове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підрядкове бібліографічне посилання може містити такі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871547"/>
            <a:ext cx="10434094" cy="4774579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(особи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брали участь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 тому, номера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місцезнаходження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51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/>
          </a:bodyPr>
          <a:lstStyle/>
          <a:p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бібліографічне посилання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358591"/>
            <a:ext cx="10434094" cy="4774579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багаторазових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документа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цифрами).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списком (списком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документа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Списком використаної літератури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24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475" y="869797"/>
            <a:ext cx="10434094" cy="554215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бібліографічному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 про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справу» ³».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Про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справу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станом на 20 берез. 2004 р. /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Парлам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вид-во, 2004. 17 с. (Закон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9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позатекстового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бібліографічного посилання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929" y="1592766"/>
            <a:ext cx="10434094" cy="5185316"/>
          </a:xfrm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видавця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 тому, номера,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місцезнаходження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номер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4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356839"/>
            <a:ext cx="10434094" cy="6289287"/>
          </a:xfrm>
        </p:spPr>
        <p:txBody>
          <a:bodyPr>
            <a:noAutofit/>
          </a:bodyPr>
          <a:lstStyle/>
          <a:p>
            <a:pPr lvl="0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фрагментом тексту документа,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шрифту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та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Денисенко М. П.,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Догмачов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М., Кабанов В. Г.)</a:t>
            </a:r>
            <a:r>
              <a:rPr lang="ru-RU" sz="24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Денисенко М. П.,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Догмачов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М., Кабанов В. Г.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2008. 213 с.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33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379141"/>
            <a:ext cx="10434094" cy="6266985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шрифтом основного тексту (у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без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Денисенко М. П.,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Догмачов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М., Кабанов В. Г.) [35].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 Денисенко М. П.,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Догмачов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М., Кабанов В. Г.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2008. 213 с.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13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56479"/>
            <a:ext cx="10434094" cy="6389648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згадують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[2, с. 28]; [2, с. 154]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Нагайчук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Г.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УБС НБУ, 2010. 527 с.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69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56479"/>
            <a:ext cx="10434094" cy="6389648"/>
          </a:xfrm>
        </p:spPr>
        <p:txBody>
          <a:bodyPr>
            <a:noAutofit/>
          </a:bodyPr>
          <a:lstStyle/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документ, авторами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одна,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розділяючи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[Кушнаренко, Удалова].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Кушнаренко</a:t>
            </a: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М., Удалова В. К.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 223 с.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документ, авторами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в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в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Азаренкова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М. 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406 с.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9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 для оформлення наукової роботи (основні)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6942"/>
            <a:ext cx="10434094" cy="477457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ГОСТ 7.1:2006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ГОСТ 7.80:2007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видавничої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Заголовок.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8302:2015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3582:2013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64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56479"/>
            <a:ext cx="10549052" cy="6389648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саму книгу того самого автора,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Іванченко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О., 1995, с. 52];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Іванченко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 О., 2009, с. 38].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Дозволено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знаком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обліково-аналітичних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…, с. 85].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обліково-аналітичних систем суб’єктів господарювання в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Львів. 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 ім. Івана Франка. Львів, 2010. 447 с.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8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812" y="446050"/>
            <a:ext cx="10434094" cy="5921297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багаточастинний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тому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Ушинський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 1, с. 192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193]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позатекстовому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Ушинський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Д. Людина як предмет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антропології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твори.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Рад.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1986 .Т. 1. 480 с.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знаком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комою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Зінченко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2011;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Пономаренко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2012];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[3, с. 18; 2, с. 45].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313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 бібліографічне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871547"/>
            <a:ext cx="10434094" cy="4774579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 бібліографічне посилання на один і той самий документ або його частину наводять у скороченій формі за умов, що всі потрібні для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пошуку цього документа бібліографічні відомості зазначено у первинному посиланні на нього.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2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081668"/>
            <a:ext cx="10434094" cy="5597911"/>
          </a:xfrm>
        </p:spPr>
        <p:txBody>
          <a:bodyPr>
            <a:no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(Копиленко О. Л.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Законотворчий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стан і шляхи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2010).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(Копиленко О. Л.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Законотворчий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292).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¹ Захара І.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Вид. 2-ге.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1997. 322 с.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Захара І.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86.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суднобудівних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монографія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І. А.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Воробйова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2012. 232 с.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суднобудівних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158.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82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 бібліографічне посилання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871547"/>
            <a:ext cx="10434094" cy="477457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внутрішньотекстовим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підрядковим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позатекстовим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42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691376"/>
            <a:ext cx="10434094" cy="5954750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заголовки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і той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 другому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ж» («его же», «ее же», «их же» рос.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Eadem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Ibidem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Туркот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І.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студ. ВНЗ.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2011. С. 128 ;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відповідях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студ. ВНЗ.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2011. С. 230.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11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 посилання на електронний ресурс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481255"/>
            <a:ext cx="10434094" cy="5376745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віддаленого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ресурсу рекомендовано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рядок.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знак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навкісна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«/»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локального доступу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цифрами) та вид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дужках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вид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диска (CD-R, CD-RW, DVD-R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93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11873"/>
            <a:ext cx="10434094" cy="643425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доступ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документа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ІФЛА для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бібліотекарів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працівників:затверджено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Радою ІФЛА у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серпні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р. / пер. з англ. В. С. Пашкова*.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підрядковому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*URL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://ula.org.ua/ua252dokumenti/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dokumenti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ifla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20.10.2016)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54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324" y="0"/>
            <a:ext cx="10434094" cy="6478858"/>
          </a:xfrm>
        </p:spPr>
        <p:txBody>
          <a:bodyPr>
            <a:noAutofit/>
          </a:bodyPr>
          <a:lstStyle/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¹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КожухівськийА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Імітаційне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практикум /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Черкас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ун-т.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Черкаси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2009. 1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опт. диск (CD-R).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Закон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28.06.1996 № 254к/96-ВР. База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/ ВР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URL: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//zacon2.rada.gov.ua/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08.02.2012).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Наукові публікації і видавнича діяльність НАН України.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2007. URL: http://www.nas.gov.ua/publications (дата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19.03.2014). </a:t>
            </a:r>
            <a:endParaRPr lang="en-US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Garfield E. More on the ethics of scientific publication: abuses of authorship attribution and citation amnesia undermine the reward system of science. Essays of an information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scientist.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http://www.garfield.library.upenn.edu/essays/ v5p621y198182.pdf (</a:t>
            </a:r>
            <a:r>
              <a:rPr lang="en-US" sz="2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Lastaccessed</a:t>
            </a:r>
            <a:r>
              <a:rPr lang="en-US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16.04.2013).</a:t>
            </a:r>
          </a:p>
        </p:txBody>
      </p:sp>
    </p:spTree>
    <p:extLst>
      <p:ext uri="{BB962C8B-B14F-4D97-AF65-F5344CB8AC3E}">
        <p14:creationId xmlns:p14="http://schemas.microsoft.com/office/powerpoint/2010/main" val="3043537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23025"/>
            <a:ext cx="10434094" cy="6423102"/>
          </a:xfrm>
        </p:spPr>
        <p:txBody>
          <a:bodyPr>
            <a:noAutofit/>
          </a:bodyPr>
          <a:lstStyle/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заголовок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автора);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брали участь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документа);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ошукові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2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 та визначення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6942"/>
            <a:ext cx="10434094" cy="4774579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 посилання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сукупність бібліографічних відомостей про цитований, розглядуваний або згадуваний у тексті документа інший документ, що є необхідним й достатнім для його загальної характеристики,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пошуку.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 посилання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всі види опублікованих і не опублікованих документів, їхні окремі складники або групи документів на будь-яких носіях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астериска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зірочки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документа.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19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401445"/>
            <a:ext cx="10434094" cy="6244682"/>
          </a:xfrm>
        </p:spPr>
        <p:txBody>
          <a:bodyPr>
            <a:noAutofit/>
          </a:bodyPr>
          <a:lstStyle/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Розшифрування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абревіатури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списку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тексту.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списку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ДСТУ 3582, ДСТУ 7093, ГОСТ 7.12. ЦДІАК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ДАСБ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фонду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круглих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ЦДАВО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Ф. 14 (Фонд «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отців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Василіан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Львові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9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34177"/>
            <a:ext cx="10434094" cy="6411950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навкісні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риски»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«//»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«Ф.» («Фонд»),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«Оп.» («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«К.» («Картон»),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(«Справа»),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Аркуш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ставлять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53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00723"/>
            <a:ext cx="10434094" cy="6445404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архів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НАН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Ф. 2. Оп. 3.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170. № 1.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Внутрішньотекстове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осилання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(ЦДІАК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Ф. 183. Оп. 4.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 Арк.10)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наук. б-ка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Стефаника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НАН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Ф.йОп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78.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8).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посилання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Діяльність історичної секції при ВУАН та зв’язаних з нею історичних установ академії в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1929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1930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рр. // Інститут рукопису Національної бібліотеки імені В. І. Вернадського. </a:t>
            </a:r>
            <a:r>
              <a:rPr lang="uk-UA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1686. 30 </a:t>
            </a:r>
            <a:r>
              <a:rPr lang="uk-UA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24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372" y="311876"/>
            <a:ext cx="9363578" cy="1280890"/>
          </a:xfrm>
        </p:spPr>
        <p:txBody>
          <a:bodyPr>
            <a:normAutofit/>
          </a:bodyPr>
          <a:lstStyle/>
          <a:p>
            <a:r>
              <a:rPr lang="uk-UA" b="1" dirty="0"/>
              <a:t>Список використаної літератури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1126273"/>
            <a:ext cx="10434094" cy="5519853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uk-UA" b="1" dirty="0"/>
              <a:t>Бібліографічне </a:t>
            </a:r>
            <a:r>
              <a:rPr lang="uk-UA" dirty="0"/>
              <a:t>посилання (загальні правила складання) відповідно до ДСТУ 8302:2015, запровадженого в дію в Україні 01.07.2016 : метод. </a:t>
            </a:r>
            <a:r>
              <a:rPr lang="uk-UA" dirty="0" err="1"/>
              <a:t>рек</a:t>
            </a:r>
            <a:r>
              <a:rPr lang="uk-UA" dirty="0"/>
              <a:t>. / Харків. </a:t>
            </a:r>
            <a:r>
              <a:rPr lang="uk-UA" dirty="0" err="1"/>
              <a:t>нац</a:t>
            </a:r>
            <a:r>
              <a:rPr lang="uk-UA" dirty="0"/>
              <a:t>. ун-т </a:t>
            </a:r>
            <a:r>
              <a:rPr lang="uk-UA" dirty="0" err="1"/>
              <a:t>міськ</a:t>
            </a:r>
            <a:r>
              <a:rPr lang="uk-UA" dirty="0"/>
              <a:t>. госп-ва ім. </a:t>
            </a:r>
            <a:r>
              <a:rPr lang="ru-RU" dirty="0"/>
              <a:t>О. М. Бекетова ; уклад. С. В. Карпенко ; </a:t>
            </a:r>
            <a:r>
              <a:rPr lang="ru-RU" dirty="0" err="1"/>
              <a:t>відп</a:t>
            </a:r>
            <a:r>
              <a:rPr lang="ru-RU" dirty="0"/>
              <a:t>. за </a:t>
            </a:r>
            <a:r>
              <a:rPr lang="ru-RU" dirty="0" err="1"/>
              <a:t>вип</a:t>
            </a:r>
            <a:r>
              <a:rPr lang="ru-RU" dirty="0"/>
              <a:t>. О. М. </a:t>
            </a:r>
            <a:r>
              <a:rPr lang="ru-RU" dirty="0" err="1"/>
              <a:t>Штангей</a:t>
            </a:r>
            <a:r>
              <a:rPr lang="ru-RU" dirty="0"/>
              <a:t>. – </a:t>
            </a:r>
            <a:r>
              <a:rPr lang="ru-RU" dirty="0" err="1"/>
              <a:t>Харків</a:t>
            </a:r>
            <a:r>
              <a:rPr lang="ru-RU" dirty="0"/>
              <a:t> : ХНУМГ </a:t>
            </a:r>
            <a:r>
              <a:rPr lang="ru-RU" dirty="0" err="1"/>
              <a:t>ім</a:t>
            </a:r>
            <a:r>
              <a:rPr lang="ru-RU" dirty="0"/>
              <a:t>. О. М. Бекетова, 2017. – 19 с. 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uk-UA" dirty="0" err="1"/>
              <a:t>Гузенко</a:t>
            </a:r>
            <a:r>
              <a:rPr lang="uk-UA" dirty="0"/>
              <a:t> С. Інформація та документація. Бібліографічне посилання ДСТУ 8302:2015 [Електронний ресурс] / С. </a:t>
            </a:r>
            <a:r>
              <a:rPr lang="uk-UA" dirty="0" err="1"/>
              <a:t>Гузенко</a:t>
            </a:r>
            <a:r>
              <a:rPr lang="uk-UA" dirty="0"/>
              <a:t>. – Електрон. текст. дані. – Режим доступу: </a:t>
            </a:r>
            <a:r>
              <a:rPr lang="uk-UA" u="sng" dirty="0">
                <a:hlinkClick r:id="rId2"/>
              </a:rPr>
              <a:t>http://library.kubg.edu.ua/images/stories/Departaments/biblio/podii/dstu_8302.pdf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ru-RU" b="1" dirty="0"/>
              <a:t>ДСТУ 8302:2015.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та </a:t>
            </a:r>
            <a:r>
              <a:rPr lang="ru-RU" dirty="0" err="1"/>
              <a:t>документація</a:t>
            </a:r>
            <a:r>
              <a:rPr lang="ru-RU" dirty="0"/>
              <a:t>. </a:t>
            </a:r>
            <a:r>
              <a:rPr lang="ru-RU" dirty="0" err="1"/>
              <a:t>Бібліографічне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та правила </a:t>
            </a:r>
            <a:r>
              <a:rPr lang="ru-RU" dirty="0" err="1"/>
              <a:t>складання</a:t>
            </a:r>
            <a:r>
              <a:rPr lang="ru-RU" dirty="0"/>
              <a:t> / Нац. стандарт </a:t>
            </a:r>
            <a:r>
              <a:rPr lang="ru-RU" dirty="0" err="1"/>
              <a:t>України</a:t>
            </a:r>
            <a:r>
              <a:rPr lang="ru-RU" dirty="0"/>
              <a:t>. – Вид. </a:t>
            </a:r>
            <a:r>
              <a:rPr lang="ru-RU" dirty="0" err="1"/>
              <a:t>офіц</a:t>
            </a:r>
            <a:r>
              <a:rPr lang="ru-RU" dirty="0"/>
              <a:t>. – [Уведено </a:t>
            </a:r>
            <a:r>
              <a:rPr lang="ru-RU" dirty="0" err="1"/>
              <a:t>вперше</a:t>
            </a:r>
            <a:r>
              <a:rPr lang="ru-RU" dirty="0"/>
              <a:t> ; </a:t>
            </a:r>
            <a:r>
              <a:rPr lang="ru-RU" dirty="0" err="1"/>
              <a:t>чинний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2016-07-01]. – </a:t>
            </a:r>
            <a:r>
              <a:rPr lang="ru-RU" dirty="0" err="1"/>
              <a:t>Київ</a:t>
            </a:r>
            <a:r>
              <a:rPr lang="ru-RU" dirty="0"/>
              <a:t> : ДП «</a:t>
            </a:r>
            <a:r>
              <a:rPr lang="ru-RU" dirty="0" err="1"/>
              <a:t>УкрНДНЦ</a:t>
            </a:r>
            <a:r>
              <a:rPr lang="ru-RU" dirty="0"/>
              <a:t>», 2016. – 17 с. 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b="1" dirty="0"/>
              <a:t>ДСТУ ГОСТ 7.1:2006.</a:t>
            </a:r>
            <a:r>
              <a:rPr lang="ru-RU" dirty="0"/>
              <a:t> Система </a:t>
            </a:r>
            <a:r>
              <a:rPr lang="ru-RU" dirty="0" err="1"/>
              <a:t>стандартів</a:t>
            </a:r>
            <a:r>
              <a:rPr lang="ru-RU" dirty="0"/>
              <a:t> з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бібліотечної</a:t>
            </a:r>
            <a:r>
              <a:rPr lang="ru-RU" dirty="0"/>
              <a:t> та </a:t>
            </a:r>
            <a:r>
              <a:rPr lang="ru-RU" dirty="0" err="1"/>
              <a:t>видавничої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  <a:r>
              <a:rPr lang="ru-RU" dirty="0" err="1"/>
              <a:t>Бібліографічний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. </a:t>
            </a:r>
            <a:r>
              <a:rPr lang="ru-RU" dirty="0" err="1"/>
              <a:t>Бібліографічний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та правила </a:t>
            </a:r>
            <a:r>
              <a:rPr lang="ru-RU" dirty="0" err="1"/>
              <a:t>складання</a:t>
            </a:r>
            <a:r>
              <a:rPr lang="ru-RU" dirty="0"/>
              <a:t> / Нац. стандарт </a:t>
            </a:r>
            <a:r>
              <a:rPr lang="ru-RU" dirty="0" err="1"/>
              <a:t>України</a:t>
            </a:r>
            <a:r>
              <a:rPr lang="ru-RU" dirty="0"/>
              <a:t>. – Вид. </a:t>
            </a:r>
            <a:r>
              <a:rPr lang="ru-RU" dirty="0" err="1"/>
              <a:t>офіц</a:t>
            </a:r>
            <a:r>
              <a:rPr lang="ru-RU" dirty="0"/>
              <a:t>. – [</a:t>
            </a:r>
            <a:r>
              <a:rPr lang="ru-RU" dirty="0" err="1"/>
              <a:t>Чинний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2007-07-01]. – </a:t>
            </a:r>
            <a:r>
              <a:rPr lang="ru-RU" dirty="0" err="1"/>
              <a:t>Київ</a:t>
            </a:r>
            <a:r>
              <a:rPr lang="ru-RU" dirty="0"/>
              <a:t> : </a:t>
            </a:r>
            <a:r>
              <a:rPr lang="ru-RU" dirty="0" err="1"/>
              <a:t>Держспоживстандарт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2007. – 47 с. 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uk-UA" dirty="0"/>
              <a:t>Кравченко С. А. Бібліографічне посилання: загальні положення та правила складання [Електронний ресурс] / С. А. Кравченко. – Електрон. текст. дані. – Режим доступу: </a:t>
            </a:r>
            <a:r>
              <a:rPr lang="ru-RU" u="sng" dirty="0">
                <a:hlinkClick r:id="rId3"/>
              </a:rPr>
              <a:t>http://repo.knmu.edu.ua/handle/123456789/14078</a:t>
            </a:r>
            <a:endParaRPr lang="en-US" dirty="0"/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352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3114" y="211873"/>
            <a:ext cx="10434094" cy="643425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Нац. стандарту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ДСТУ 8302:2015 [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 / ВД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Академперіодика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2016. – Режим доступу : http://histj.oa.edu.ua/assets/files/Posylannia.pdf.– 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12.06.2017).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ДСТУ 8302:2015 [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 / Наук. б-ка Нац.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Ярослава Мудрого ; уклад. О. І.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Самофал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 – Режим доступу : http://library.nlu.edu.ua/biblioteka/sait/nauka/gost/spisok-DSTU.pdf. – 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27.03.2017).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ресурс] : закон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16.04.2017р. – Режим доступу : http://zakon2.rada.gov.ua/laws/show/1556-18. – 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13.06.2017).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поправок у ДСТУ 8302:2015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//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2016. – № 12. – С. 103.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наказ М-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40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12.01.2017 р. //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коментарі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2017. – № 4. – С. 75–84.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(Режим доступу : http://zakon2.rada.gov.ua/laws/show/z0155-17 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50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537" y="1170520"/>
            <a:ext cx="5586760" cy="1280890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6431" y="2451410"/>
            <a:ext cx="7828154" cy="2352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 інформаційно-бібліографічним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відділом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 бібліотеки ім. М. Максимовича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ЧНУ ім. Б. Хмельницького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Демченко Н. 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положення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5415" y="1592766"/>
            <a:ext cx="10434094" cy="477457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знака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тире» («.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»), рекомендовано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Боєчко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 Ф.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полімерів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1988. 198 c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навскісною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Гупан</a:t>
            </a:r>
            <a:r>
              <a:rPr lang="uk-U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М.	Українська історіографія історії педагогіки : монографія.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иїв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"А.П.Н.", 2002. 223 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навскісні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риски» («//»)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крапкою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видання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шрифтом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курсивом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Дубровіна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Час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плинний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вічна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вісник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2018. № 1. С. 45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9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БІБЛІОГРАФІЧНИХ ПОСИЛАНЬ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ПРАВИЛА ЇХНЬОГО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6942"/>
            <a:ext cx="10434094" cy="4774579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складом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лементи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2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1532" y="245328"/>
            <a:ext cx="10144162" cy="6356194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внутрішньотекстове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позатекстове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повторністю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і той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99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нутрішньотекстове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6942"/>
            <a:ext cx="10434094" cy="4774579"/>
          </a:xfrm>
        </p:spPr>
        <p:txBody>
          <a:bodyPr>
            <a:normAutofit/>
          </a:bodyPr>
          <a:lstStyle/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внесено до тексту документа.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зручнішого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невеликих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круглих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дужках.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тире»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(«. —»)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крапка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37786"/>
            <a:ext cx="10434094" cy="5363736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(Васильєв В. В. Система адаптації робітників до професійної діяльності. Київ : Вища освіта, 1999. 300 с.)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ксьонова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В.,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Гридіна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Т.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тести для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дівчат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пер. з рос. О. А.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Росинська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БАО, 2004. С. 367)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анько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І., Кочан І. М.,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Мацюк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П.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термінознавство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1994. 216 с.)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лектрохимия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процессах очистки воды / А. А.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Кульский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[и др.]. Киев : Техника, 1987. С. 112)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озіна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 Л.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методика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2007. № 6. С. 15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18)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Книжкова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палата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сайт URL: http://www.ukr.book.net).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262" y="311876"/>
            <a:ext cx="8911687" cy="12808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ідрядкове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посилання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264" y="1358591"/>
            <a:ext cx="10434094" cy="4774579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умов,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розмістити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відмежовуючи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горизонтальною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текстом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шрифту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підрядковим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виноски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нумерування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наводити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38941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3028</Words>
  <Application>Microsoft Office PowerPoint</Application>
  <PresentationFormat>Широкоэкранный</PresentationFormat>
  <Paragraphs>290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Century Gothic</vt:lpstr>
      <vt:lpstr>Times New Roman</vt:lpstr>
      <vt:lpstr>Wingdings 3</vt:lpstr>
      <vt:lpstr>Легкий дым</vt:lpstr>
      <vt:lpstr>Бібліографічне посилання: загальні положення та правила складання  ДСТУ 8302:2015</vt:lpstr>
      <vt:lpstr>Стандарти для оформлення наукової роботи (основні)</vt:lpstr>
      <vt:lpstr>Терміни та визначення понять</vt:lpstr>
      <vt:lpstr>Загальні положення </vt:lpstr>
      <vt:lpstr>ВИДИ БІБЛІОГРАФІЧНИХ ПОСИЛАНЬ  ТА ПРАВИЛА ЇХНЬОГО СКЛАДАННЯ</vt:lpstr>
      <vt:lpstr>Презентация PowerPoint</vt:lpstr>
      <vt:lpstr>Внутрішньотекстове посилання</vt:lpstr>
      <vt:lpstr>Приклади</vt:lpstr>
      <vt:lpstr>Підрядкове посилання </vt:lpstr>
      <vt:lpstr>Приклади </vt:lpstr>
      <vt:lpstr>Презентация PowerPoint</vt:lpstr>
      <vt:lpstr>Внутрішньотекстове та підрядкове бібліографічне посилання може містити такі елементи</vt:lpstr>
      <vt:lpstr>Позатекстове бібліографічне посилання</vt:lpstr>
      <vt:lpstr>Презентация PowerPoint</vt:lpstr>
      <vt:lpstr>Елементи позатекстового бібліографічного посилання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Повторне бібліографічне посилання</vt:lpstr>
      <vt:lpstr>Внутрішньотекстове посилання </vt:lpstr>
      <vt:lpstr>Комплексне бібліографічне посилання </vt:lpstr>
      <vt:lpstr>Презентация PowerPoint</vt:lpstr>
      <vt:lpstr>Бібліографічне посилання на електронний ресурс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використаної літератури </vt:lpstr>
      <vt:lpstr>Презентация PowerPoint</vt:lpstr>
      <vt:lpstr>Дякую за увагу!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Бібліографічне посилання: загальні положення та правила складання  ДСТУ 8302:2015</dc:title>
  <dc:creator>Den TRT</dc:creator>
  <cp:lastModifiedBy>Den TRT</cp:lastModifiedBy>
  <cp:revision>9</cp:revision>
  <dcterms:created xsi:type="dcterms:W3CDTF">2018-05-11T12:06:37Z</dcterms:created>
  <dcterms:modified xsi:type="dcterms:W3CDTF">2018-05-14T09:30:12Z</dcterms:modified>
</cp:coreProperties>
</file>